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800" dirty="0" smtClean="0"/>
              <a:t>МБОУ</a:t>
            </a:r>
            <a:r>
              <a:rPr lang="ru-RU" dirty="0" smtClean="0"/>
              <a:t> </a:t>
            </a:r>
            <a:r>
              <a:rPr lang="ru-RU" sz="2800" dirty="0" smtClean="0"/>
              <a:t>«СТЕПНООЗЕРСКАЯ ООШ» НУРЛАТСКОГО МУНИЦИПАЛЬНОГО РАЙОНА РТ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БУДЬ ГОТОВ - СКАЖИ НЕТ!</a:t>
            </a:r>
          </a:p>
          <a:p>
            <a:r>
              <a:rPr lang="ru-RU" dirty="0" smtClean="0"/>
              <a:t>«СМС ДЕТИ» ОТРЯД «УЛЫБКА»</a:t>
            </a:r>
          </a:p>
          <a:p>
            <a:r>
              <a:rPr lang="ru-RU" dirty="0" smtClean="0"/>
              <a:t>Руководитель: </a:t>
            </a:r>
            <a:r>
              <a:rPr lang="ru-RU" dirty="0" err="1" smtClean="0"/>
              <a:t>Халиуллина</a:t>
            </a:r>
            <a:r>
              <a:rPr lang="ru-RU" dirty="0" smtClean="0"/>
              <a:t> </a:t>
            </a:r>
            <a:r>
              <a:rPr lang="ru-RU" dirty="0" err="1" smtClean="0"/>
              <a:t>Рамзия</a:t>
            </a:r>
            <a:r>
              <a:rPr lang="ru-RU" dirty="0" smtClean="0"/>
              <a:t> </a:t>
            </a:r>
            <a:r>
              <a:rPr lang="ru-RU" dirty="0" err="1" smtClean="0"/>
              <a:t>Самигулловна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647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332656"/>
            <a:ext cx="7756263" cy="720080"/>
          </a:xfrm>
        </p:spPr>
        <p:txBody>
          <a:bodyPr/>
          <a:lstStyle/>
          <a:p>
            <a:r>
              <a:rPr lang="ru-RU" dirty="0" smtClean="0"/>
              <a:t>Будь готов, скажи- нет!</a:t>
            </a:r>
            <a:endParaRPr lang="ru-RU" dirty="0"/>
          </a:p>
        </p:txBody>
      </p:sp>
      <p:pic>
        <p:nvPicPr>
          <p:cNvPr id="1026" name="Picture 2" descr="C:\Users\РАМЗИЯ\Desktop\Новая папка\IMG_15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158250"/>
            <a:ext cx="5171017" cy="38782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РАМЗИЯ\Desktop\Новая папка\IMG_158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5" y="2924944"/>
            <a:ext cx="4992555" cy="37444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56176" y="1916832"/>
            <a:ext cx="2181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 smtClean="0"/>
              <a:t>Флешмоб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07000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«Твой выбор»</a:t>
            </a:r>
            <a:endParaRPr lang="ru-RU" dirty="0"/>
          </a:p>
        </p:txBody>
      </p:sp>
      <p:pic>
        <p:nvPicPr>
          <p:cNvPr id="2050" name="Picture 2" descr="C:\Users\РАМЗИЯ\Desktop\Новая папка\JLMZ35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3947938" cy="22207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РАМЗИЯ\Desktop\Новая папка\IMG_158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197563"/>
            <a:ext cx="3259898" cy="24449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РАМЗИЯ\Desktop\Новая папка\IMG_158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705439"/>
            <a:ext cx="2874292" cy="21557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РАМЗИЯ\Desktop\Новая папка\RGIK895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8946" y="4034353"/>
            <a:ext cx="4608512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14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24</TotalTime>
  <Words>40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Твердый переплет</vt:lpstr>
      <vt:lpstr>МБОУ «СТЕПНООЗЕРСКАЯ ООШ» НУРЛАТСКОГО МУНИЦИПАЛЬНОГО РАЙОНА РТ</vt:lpstr>
      <vt:lpstr>Будь готов, скажи- нет!</vt:lpstr>
      <vt:lpstr>Игра «Твой выбор»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«СТЕПНООЗЕРСКАЯ ООШ» НУРЛАТСКОГО МУНИЦИПАЛЬНОГО РАЙОНА РТ</dc:title>
  <dc:creator>РАМЗИЯ</dc:creator>
  <cp:lastModifiedBy>РАМЗИЯ</cp:lastModifiedBy>
  <cp:revision>4</cp:revision>
  <dcterms:created xsi:type="dcterms:W3CDTF">2018-04-08T16:05:33Z</dcterms:created>
  <dcterms:modified xsi:type="dcterms:W3CDTF">2018-04-08T16:42:21Z</dcterms:modified>
</cp:coreProperties>
</file>